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CB6F-3A40-4839-B91F-0204F30BD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4AC39-FCB2-46D1-98C8-2C92822AE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CE5DD-9F21-4AC7-A643-B2791FC0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A363D-4A33-40A3-9E56-A5191830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B4017-2C95-4F85-AD1F-9FD36804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8E94-5374-4DE9-A2EC-A26E05A1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1048-6DA3-4E21-B728-55305947A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AA8D1-2A16-4695-9A82-D90311F1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013C7-B9E2-410F-A610-71F8D61D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57AD0-55F0-4A29-87E0-BCEDE28A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AD45E-76BC-41F6-95A7-44CE041E3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22C60-FFF6-4347-9511-7E242B4A3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14100-3421-4520-9996-41011403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1846-96FF-40EC-B35C-D0532A46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B740B-BF41-4B7D-9B5A-F5AED891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0DA2-B4D5-40A7-91DE-0ADC10C4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C946-8CBA-434C-B492-B0642B5E3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1E6A0-3EB8-45FC-AFF6-485FA7B7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D9A8A-EC0D-46A7-89B7-13C12F45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389E4-07EC-413B-BB58-0510211A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2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84B2-F3B6-4256-AD6D-F3D67C1D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C1D12-7027-443E-B803-E9A2BBCE0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4F849-7A76-4105-AB5C-A6D444CD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F65E5-E89D-4675-B9C5-52A27DDC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35E1C-DD9E-4C44-A2BB-41A2BADC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DFB3-93DC-45EF-9D3E-B65EE803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851EC-64EE-407C-BD7D-29FAD0DA3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69EED-A13D-4A2F-ACB0-00D39C30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3D3D4-2D53-484B-8209-2A890C08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593C0-A622-48C9-A0DB-E27AEAE5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35B88-FF87-4567-87D3-DAEF0911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B807-9024-4C55-8B6D-81F2A47D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94413-4D55-4576-A556-155EC47C5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AD267-CBC5-4125-A7A2-401A85391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474A0-2F96-4024-BD6A-D4629EC9E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1C7B9-2C2C-4F94-8345-F57138BCC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A8462B-8D2F-4D4B-9AB7-52D9E36C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46DFC-9158-4B85-9955-D0530239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33EDF-CFF7-4AA0-A556-A92BAD8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95CC-4044-4C00-B721-B1401FD7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D7197-814B-4244-8856-CAE2602F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A370D-5394-47EE-80CA-63F7BC06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CF44-937A-494F-8465-008D4175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7E94D-1C63-454C-BB7D-D495B3FD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6E218-097B-4056-9690-CC78DB77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0E56A-4AC1-43BA-AB91-9516F75B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0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7AD2-2E12-4894-889F-1B7798F0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DF89-97C6-4455-9A2A-A170D6AE2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72422-C796-4355-8E7F-ACA6C43D4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0B8A5-DDDE-49CC-A5DA-A7F129BB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56C1A-9E95-4B3A-94E6-F43000B3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B426C-3B91-4991-A6D4-CF1228A9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3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0592-7A7B-460D-9B54-99DEBBDC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EA02C-A925-4F82-AB78-4E038F4BD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92C2E-74CD-4302-BC55-93FF99E3F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BCC37-8CFC-458C-9B9B-E78C66E4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4BAF0-1C34-44C4-B0BD-F9482332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3EDC-B50C-41ED-BFC5-D469C554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9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1F284-0EBF-4CBC-A3BF-A2BFD01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A32A-BFEE-4EBF-863B-B71DC80A1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97010-23A8-443D-B117-8EADA65A9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3EEF-47C7-43A6-AF97-4035E8F0DA7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90E9-FEF9-4B5D-A681-812F6BBA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FE659-2951-46D2-B30F-8896D913C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6C468-4EE0-4C64-A9D9-0A654FC29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4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BBC636-78A7-4D12-AB26-F329EA27B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74" y="464902"/>
            <a:ext cx="5637681" cy="611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16E5B-3BF4-477F-9697-0AFD7F884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98252"/>
            <a:ext cx="4819650" cy="59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9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DBE4E-3C8F-4D34-BD7E-8B07925A7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40" y="0"/>
            <a:ext cx="370527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CF545B-7A00-4B40-9192-ABE94A8FA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87" y="0"/>
            <a:ext cx="451432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F3DA5-84A5-4352-9352-1FAA889881E9}"/>
              </a:ext>
            </a:extLst>
          </p:cNvPr>
          <p:cNvSpPr txBox="1"/>
          <p:nvPr/>
        </p:nvSpPr>
        <p:spPr>
          <a:xfrm rot="20719329">
            <a:off x="8056430" y="1159265"/>
            <a:ext cx="115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runway 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2D16B-55AE-4AD1-99D3-F316465B680B}"/>
              </a:ext>
            </a:extLst>
          </p:cNvPr>
          <p:cNvSpPr txBox="1"/>
          <p:nvPr/>
        </p:nvSpPr>
        <p:spPr>
          <a:xfrm rot="20837293">
            <a:off x="9067474" y="4078887"/>
            <a:ext cx="55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EC5C1-E858-4B87-A840-0E6FE907FD31}"/>
              </a:ext>
            </a:extLst>
          </p:cNvPr>
          <p:cNvSpPr txBox="1"/>
          <p:nvPr/>
        </p:nvSpPr>
        <p:spPr>
          <a:xfrm>
            <a:off x="2688748" y="124433"/>
            <a:ext cx="115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runway 19</a:t>
            </a:r>
          </a:p>
          <a:p>
            <a:r>
              <a:rPr lang="en-US" dirty="0"/>
              <a:t>closed</a:t>
            </a:r>
          </a:p>
        </p:txBody>
      </p:sp>
    </p:spTree>
    <p:extLst>
      <p:ext uri="{BB962C8B-B14F-4D97-AF65-F5344CB8AC3E}">
        <p14:creationId xmlns:p14="http://schemas.microsoft.com/office/powerpoint/2010/main" val="160127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894872-47D7-401B-8D4D-ED0A7C35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71450"/>
            <a:ext cx="11010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Lintzenich</dc:creator>
  <cp:lastModifiedBy>Joe Lintzenich</cp:lastModifiedBy>
  <cp:revision>4</cp:revision>
  <dcterms:created xsi:type="dcterms:W3CDTF">2019-07-24T15:10:26Z</dcterms:created>
  <dcterms:modified xsi:type="dcterms:W3CDTF">2019-07-24T15:33:51Z</dcterms:modified>
</cp:coreProperties>
</file>